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1" r:id="rId6"/>
    <p:sldId id="264" r:id="rId7"/>
    <p:sldId id="257" r:id="rId8"/>
    <p:sldId id="265" r:id="rId9"/>
    <p:sldId id="266" r:id="rId10"/>
    <p:sldId id="268" r:id="rId11"/>
    <p:sldId id="267" r:id="rId12"/>
  </p:sldIdLst>
  <p:sldSz cx="12192000" cy="6858000"/>
  <p:notesSz cx="6858000" cy="9144000"/>
  <p:custDataLst>
    <p:tags r:id="rId13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88" autoAdjust="0"/>
  </p:normalViewPr>
  <p:slideViewPr>
    <p:cSldViewPr snapToGrid="0">
      <p:cViewPr varScale="1">
        <p:scale>
          <a:sx n="97" d="100"/>
          <a:sy n="97" d="100"/>
        </p:scale>
        <p:origin x="96" y="2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59C7E9-1643-650A-28EF-DB03A88F1E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D06EF86-C1E9-BA5F-3411-D22CD9CE77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C0AFF7CD-DC89-FA9A-3BC6-D95C9FFB9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D2EA8-638C-421B-8652-3B9558FF1198}" type="datetimeFigureOut">
              <a:rPr lang="sl-SI" smtClean="0"/>
              <a:t>09.06.2026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B7E3B3E-F819-2E2C-8354-0E0633CD9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A783B88-42AF-478A-56D3-750FA3133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F899D-20A7-46F3-BEF9-9BE2CC1295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0388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FB74A2A-D38C-BA5F-E97D-79625DB48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C34E96E4-2103-C6CE-7C70-D32492A4CA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706E45A-1780-DF75-99E4-C1687DB6D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D2EA8-638C-421B-8652-3B9558FF1198}" type="datetimeFigureOut">
              <a:rPr lang="sl-SI" smtClean="0"/>
              <a:t>09.06.2026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C1B0FC23-E11A-0DE6-6428-85EF3C883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3193A39-565A-CD19-1943-163E1D9DC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F899D-20A7-46F3-BEF9-9BE2CC1295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4108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A158E3E0-304F-FAF2-13B7-BD03B3DBC5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87A824F8-C1EB-4C04-1CD6-4CC8662914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E3BEAC6-4762-0E67-146C-860A9E6AE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D2EA8-638C-421B-8652-3B9558FF1198}" type="datetimeFigureOut">
              <a:rPr lang="sl-SI" smtClean="0"/>
              <a:t>09.06.2026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B1AFADDF-D6C2-BA6D-3DCA-FC431F7DF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CF9E037-0088-3E88-ADBF-9FCBE5CCC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F899D-20A7-46F3-BEF9-9BE2CC1295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5670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5159CA2-BBFD-2C31-DB7A-2846E56D6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7DC7592-A341-5D7B-849B-8D480466AD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F8BEBE2F-6CEC-08EA-BF15-9054EC71E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D2EA8-638C-421B-8652-3B9558FF1198}" type="datetimeFigureOut">
              <a:rPr lang="sl-SI" smtClean="0"/>
              <a:t>09.06.2026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FE9178C-DF4A-E8F9-6C86-7EE493929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9DEF40D-6455-0923-F9BC-8822A842E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F899D-20A7-46F3-BEF9-9BE2CC1295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90492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821E891-006B-6E1E-447F-875270A27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588D91D0-A4F8-FC3A-8D94-7F57B82EF8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CC06C52-EC10-1B0C-6476-87D6D74CB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D2EA8-638C-421B-8652-3B9558FF1198}" type="datetimeFigureOut">
              <a:rPr lang="sl-SI" smtClean="0"/>
              <a:t>09.06.2026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9DED8AEF-6024-1DE5-7EE5-2C0091FF5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3B06A0C6-96AF-3C83-A47E-A548A8C19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F899D-20A7-46F3-BEF9-9BE2CC1295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958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0843034-8AED-49D4-1E49-DA6B636FF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797987E-312B-44C1-4992-75C22BCE0E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6C35513F-B55A-F32A-E570-875C1FD726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AECE4B0-9326-92B0-4F61-3254B9DBE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D2EA8-638C-421B-8652-3B9558FF1198}" type="datetimeFigureOut">
              <a:rPr lang="sl-SI" smtClean="0"/>
              <a:t>09.06.2026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94BE83D1-9583-BD9C-DF95-DCDA5E533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11AF58EC-2A6E-44F7-820D-F64F215D3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F899D-20A7-46F3-BEF9-9BE2CC1295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032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0FE89D2-A78B-EF66-3193-5956713C7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DB43C9EE-0C8F-1688-D715-7F6AACE6D9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AB1243AA-0729-C1CB-31C2-CF0B118E1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044280CE-20DA-05CD-BF22-119D529745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0394DF42-C7AE-6BFD-D2DE-901B2647F9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B6B12A2B-789A-7DA0-EAD3-0E1BDD6FD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D2EA8-638C-421B-8652-3B9558FF1198}" type="datetimeFigureOut">
              <a:rPr lang="sl-SI" smtClean="0"/>
              <a:t>09.06.2026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E18F6B8D-0F3F-835B-F9AC-173281668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DBACB3E9-F4D2-5DBA-AFF0-B010B22F6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F899D-20A7-46F3-BEF9-9BE2CC1295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0322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27CBD70-9036-27B8-89B0-3F26EA523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B466B336-5FA6-BEAF-9837-D7EFD50BD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D2EA8-638C-421B-8652-3B9558FF1198}" type="datetimeFigureOut">
              <a:rPr lang="sl-SI" smtClean="0"/>
              <a:t>09.06.2026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4E39791F-19A3-F2AE-5582-8C3908B65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FF8BD06D-B46B-7A3D-C906-762300158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F899D-20A7-46F3-BEF9-9BE2CC1295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53298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62628AB7-40CA-0B6A-ED59-A573EE9A8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D2EA8-638C-421B-8652-3B9558FF1198}" type="datetimeFigureOut">
              <a:rPr lang="sl-SI" smtClean="0"/>
              <a:t>09.06.2026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8C3D5634-5280-15A6-97F1-595C08771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80DF1928-1870-749E-6039-7C491B050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F899D-20A7-46F3-BEF9-9BE2CC1295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17190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5A4C36E-E88A-2F73-8D58-E36FBB620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CBF03E3-F3AE-5712-9C67-32B9D37BB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EF3D8905-A89E-7C45-D8FF-27E2A68D57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204E2B35-F552-8DA4-9BD2-20C670228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D2EA8-638C-421B-8652-3B9558FF1198}" type="datetimeFigureOut">
              <a:rPr lang="sl-SI" smtClean="0"/>
              <a:t>09.06.2026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D2514D44-5F87-299C-E8AB-B2FE55CA2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4074D50-5D9C-36FB-9A59-6437A28A7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F899D-20A7-46F3-BEF9-9BE2CC1295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7618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41FB086-D3FC-3ADB-19BE-8ABDC4C1E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E08AB099-92DB-C752-A218-B3E99E2A56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6ECC8C9A-156D-894A-3C93-E75E0F43CF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84CBE34B-7A3D-FBCC-9B06-9C447F30D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D2EA8-638C-421B-8652-3B9558FF1198}" type="datetimeFigureOut">
              <a:rPr lang="sl-SI" smtClean="0"/>
              <a:t>09.06.2026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3A864F7-850F-5A2E-B148-27AD43C4A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F0DFF04-C00A-42C8-4262-7F796B2AF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F899D-20A7-46F3-BEF9-9BE2CC1295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9683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D2F4E5A4-D0FA-9E1E-76FE-D2B5DADBD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82AB6936-9663-5E9F-9597-A60EF4BCC7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BCE10E2-1C54-4AD1-5473-916D2EE1E0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2D2EA8-638C-421B-8652-3B9558FF1198}" type="datetimeFigureOut">
              <a:rPr lang="sl-SI" smtClean="0"/>
              <a:t>09.06.2026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99867172-BCC9-FD1B-530D-D271492CC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C646954-822F-2A62-98BA-9C74B67F1C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4F899D-20A7-46F3-BEF9-9BE2CC1295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80748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850BD20-4A37-7B13-5793-E7D6B9A5C5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57438"/>
            <a:ext cx="9144000" cy="1071562"/>
          </a:xfrm>
        </p:spPr>
        <p:txBody>
          <a:bodyPr/>
          <a:lstStyle/>
          <a:p>
            <a:r>
              <a:rPr lang="sl-SI" dirty="0"/>
              <a:t>OPPN Brinje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DA94C7D9-2D09-A248-C73A-C77B6E98E0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15519"/>
            <a:ext cx="9144000" cy="1655762"/>
          </a:xfrm>
        </p:spPr>
        <p:txBody>
          <a:bodyPr/>
          <a:lstStyle/>
          <a:p>
            <a:endParaRPr lang="sl-SI" dirty="0"/>
          </a:p>
          <a:p>
            <a:r>
              <a:rPr lang="sl-SI" dirty="0"/>
              <a:t>Pripravila: Petra Žiher Sok</a:t>
            </a:r>
          </a:p>
          <a:p>
            <a:r>
              <a:rPr lang="sl-SI" sz="1600" dirty="0"/>
              <a:t>dne 10.6.2026 v KD Dolsko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289A3AB2-00D3-6A44-ECAC-2EA7CDB2C1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800" y="5257800"/>
            <a:ext cx="2946400" cy="1044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81822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1FA8F23-D916-325F-00CD-0485E8010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800" dirty="0"/>
              <a:t>Sklep o pričetku postopka izdelave OPPN Brinje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C567B3DB-2C08-3AEB-BAA5-F0ACEB7EAC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3281" y="4010450"/>
            <a:ext cx="4481535" cy="2270885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F2562175-076F-9A2D-3B4E-471D4FACFA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168" y="1687276"/>
            <a:ext cx="5261644" cy="184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6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8801682-B785-83CE-086A-B78A2C85D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0890" y="450376"/>
            <a:ext cx="2987722" cy="1325563"/>
          </a:xfrm>
        </p:spPr>
        <p:txBody>
          <a:bodyPr>
            <a:noAutofit/>
          </a:bodyPr>
          <a:lstStyle/>
          <a:p>
            <a:r>
              <a:rPr lang="sl-SI" sz="2000" dirty="0"/>
              <a:t>Izsek iz grafičnih prilog kartografskega dela OPN</a:t>
            </a:r>
          </a:p>
        </p:txBody>
      </p:sp>
      <p:pic>
        <p:nvPicPr>
          <p:cNvPr id="6" name="Označba mesta vsebine 5">
            <a:extLst>
              <a:ext uri="{FF2B5EF4-FFF2-40B4-BE49-F238E27FC236}">
                <a16:creationId xmlns:a16="http://schemas.microsoft.com/office/drawing/2014/main" id="{7AC15FCD-2E34-AE45-225F-8DB0D9DDD9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3444" y="450376"/>
            <a:ext cx="7495740" cy="5774354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0E157F26-4D0C-8448-5C4D-8734951B0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9857" y="1842448"/>
            <a:ext cx="1595035" cy="399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964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238B22-3175-BA24-33B6-4E5E1CFD8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2680" y="515250"/>
            <a:ext cx="2748887" cy="1325563"/>
          </a:xfrm>
        </p:spPr>
        <p:txBody>
          <a:bodyPr>
            <a:normAutofit/>
          </a:bodyPr>
          <a:lstStyle/>
          <a:p>
            <a:r>
              <a:rPr lang="sl-SI" sz="2000" dirty="0"/>
              <a:t>Območje OPPN z obstoječim parcelnim stanjem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4A9830CE-F149-E843-994E-907D828B7C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308" y="515250"/>
            <a:ext cx="8474808" cy="5500424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EB77A341-DDBE-8824-5AF2-7C479E8ED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8056" y="4280653"/>
            <a:ext cx="3227511" cy="147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521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F26C2-09E9-1FE2-5DEC-8A5817DEC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1F3B33F-BB76-40E7-4E46-4FFC067E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2680" y="515250"/>
            <a:ext cx="2748887" cy="1325563"/>
          </a:xfrm>
        </p:spPr>
        <p:txBody>
          <a:bodyPr>
            <a:normAutofit/>
          </a:bodyPr>
          <a:lstStyle/>
          <a:p>
            <a:r>
              <a:rPr lang="sl-SI" sz="2000" dirty="0"/>
              <a:t>Vplivi in povezave s sosednjim območjem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80CC316-7CC0-0F8D-4A9D-47AC2267A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57200"/>
            <a:ext cx="5414007" cy="5719763"/>
          </a:xfrm>
        </p:spPr>
        <p:txBody>
          <a:bodyPr/>
          <a:lstStyle/>
          <a:p>
            <a:endParaRPr lang="sl-SI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56EFC35B-6F5B-206D-DEFA-47D0A156C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57199"/>
            <a:ext cx="5414007" cy="5719764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CC5FA4E9-5518-CE4B-4C80-CABBCFC29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111" y="1651379"/>
            <a:ext cx="4445811" cy="95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50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50851-BC25-C9C2-EFF7-B467C6ECF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A3E1B5B-6B9C-05EC-1858-9B573D5A8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2680" y="515250"/>
            <a:ext cx="2748887" cy="1325563"/>
          </a:xfrm>
        </p:spPr>
        <p:txBody>
          <a:bodyPr>
            <a:normAutofit/>
          </a:bodyPr>
          <a:lstStyle/>
          <a:p>
            <a:r>
              <a:rPr lang="sl-SI" sz="2000" dirty="0"/>
              <a:t>Ureditvena situacija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EE46523E-1E45-1B91-D7AC-48C40156F8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6920" y="515250"/>
            <a:ext cx="8078106" cy="5300963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1B8326D2-BF8D-6BB0-DF6B-CC723E414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2680" y="1530350"/>
            <a:ext cx="2891547" cy="395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30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B84F8-0E96-71D1-D5B9-6962056B0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BDDF3E1-307C-2D29-A1BC-00857281B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2680" y="515250"/>
            <a:ext cx="2748887" cy="1325563"/>
          </a:xfrm>
        </p:spPr>
        <p:txBody>
          <a:bodyPr>
            <a:normAutofit/>
          </a:bodyPr>
          <a:lstStyle/>
          <a:p>
            <a:r>
              <a:rPr lang="sl-SI" sz="2000" dirty="0"/>
              <a:t>Prikaz ureditve glede poteka omrežij in priključevanja objektov na GJI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2E04D1AF-5CFC-FE2C-FF47-9D8F739B48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631611"/>
            <a:ext cx="7616825" cy="5370940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A3ED58CF-82FC-D1D5-AA0A-C7EAA697C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8738" y="1726441"/>
            <a:ext cx="3016770" cy="440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587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5DA7F-4A61-14E8-70C2-F71165B97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C9E7EE0-30E6-4552-A7D6-000855E48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2680" y="515250"/>
            <a:ext cx="2748887" cy="1325563"/>
          </a:xfrm>
        </p:spPr>
        <p:txBody>
          <a:bodyPr>
            <a:normAutofit/>
          </a:bodyPr>
          <a:lstStyle/>
          <a:p>
            <a:r>
              <a:rPr lang="sl-SI" sz="2000" dirty="0"/>
              <a:t>Karakteristični prerez območja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382FEDB2-5305-6FE2-1F00-9384837567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455972"/>
            <a:ext cx="7616825" cy="1722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288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Predstavitev OPPN Dol pri Ljubljani[20260609115355486].mdb"/>
  <p:tag name="ARS_RESPONSE_PERSONNUM" val="1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4f7af50-f2d4-4de2-8f38-7b28da80ba69">
      <Terms xmlns="http://schemas.microsoft.com/office/infopath/2007/PartnerControls"/>
    </lcf76f155ced4ddcb4097134ff3c332f>
    <TaxCatchAll xmlns="6eab7f14-bfbb-4cf9-a167-0c1ac29b930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FBE31E644B8A14FB0B4786A4A645C1B" ma:contentTypeVersion="20" ma:contentTypeDescription="Ustvari nov dokument." ma:contentTypeScope="" ma:versionID="dacac08c237c81d4604d5c0b192a4085">
  <xsd:schema xmlns:xsd="http://www.w3.org/2001/XMLSchema" xmlns:xs="http://www.w3.org/2001/XMLSchema" xmlns:p="http://schemas.microsoft.com/office/2006/metadata/properties" xmlns:ns2="74f7af50-f2d4-4de2-8f38-7b28da80ba69" xmlns:ns3="6eab7f14-bfbb-4cf9-a167-0c1ac29b930a" targetNamespace="http://schemas.microsoft.com/office/2006/metadata/properties" ma:root="true" ma:fieldsID="8a3418630f1a0995251fd2baadfd118b" ns2:_="" ns3:_="">
    <xsd:import namespace="74f7af50-f2d4-4de2-8f38-7b28da80ba69"/>
    <xsd:import namespace="6eab7f14-bfbb-4cf9-a167-0c1ac29b93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f7af50-f2d4-4de2-8f38-7b28da80ba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Oznake slike" ma:readOnly="false" ma:fieldId="{5cf76f15-5ced-4ddc-b409-7134ff3c332f}" ma:taxonomyMulti="true" ma:sspId="9ca2da06-c29e-48a4-8167-633da405d98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ab7f14-bfbb-4cf9-a167-0c1ac29b930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81ad80a-7103-454d-8422-3de589a6f0de}" ma:internalName="TaxCatchAll" ma:showField="CatchAllData" ma:web="6eab7f14-bfbb-4cf9-a167-0c1ac29b930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1E3157-23C0-421A-96AC-97C56E51E0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F15E91-796B-4604-BC9D-7665D9BA405F}">
  <ds:schemaRefs>
    <ds:schemaRef ds:uri="http://schemas.microsoft.com/office/2006/metadata/properties"/>
    <ds:schemaRef ds:uri="http://schemas.microsoft.com/office/infopath/2007/PartnerControls"/>
    <ds:schemaRef ds:uri="74f7af50-f2d4-4de2-8f38-7b28da80ba69"/>
    <ds:schemaRef ds:uri="6eab7f14-bfbb-4cf9-a167-0c1ac29b930a"/>
  </ds:schemaRefs>
</ds:datastoreItem>
</file>

<file path=customXml/itemProps3.xml><?xml version="1.0" encoding="utf-8"?>
<ds:datastoreItem xmlns:ds="http://schemas.openxmlformats.org/officeDocument/2006/customXml" ds:itemID="{3DDA96B1-AA54-46B6-9240-DE911AACC0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f7af50-f2d4-4de2-8f38-7b28da80ba69"/>
    <ds:schemaRef ds:uri="6eab7f14-bfbb-4cf9-a167-0c1ac29b93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53</Words>
  <Application>Microsoft Office PowerPoint</Application>
  <PresentationFormat>Širokozaslonsko</PresentationFormat>
  <Paragraphs>11</Paragraphs>
  <Slides>8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Officeova tema</vt:lpstr>
      <vt:lpstr>OPPN Brinje</vt:lpstr>
      <vt:lpstr>Sklep o pričetku postopka izdelave OPPN Brinje</vt:lpstr>
      <vt:lpstr>Izsek iz grafičnih prilog kartografskega dela OPN</vt:lpstr>
      <vt:lpstr>Območje OPPN z obstoječim parcelnim stanjem</vt:lpstr>
      <vt:lpstr>Vplivi in povezave s sosednjim območjem</vt:lpstr>
      <vt:lpstr>Ureditvena situacija</vt:lpstr>
      <vt:lpstr>Prikaz ureditve glede poteka omrežij in priključevanja objektov na GJI</vt:lpstr>
      <vt:lpstr>Karakteristični prerez območja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Petra Žiher Sok</dc:creator>
  <cp:lastModifiedBy>Rok Prevc</cp:lastModifiedBy>
  <cp:revision>2</cp:revision>
  <dcterms:created xsi:type="dcterms:W3CDTF">2026-05-28T08:56:17Z</dcterms:created>
  <dcterms:modified xsi:type="dcterms:W3CDTF">2026-06-09T09:54:32Z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0x0101000FBE31E644B8A14FB0B4786A4A645C1B</vt:lpwstr>
  </property>
  <property fmtid="{D5CDD505-2E9C-101B-9397-08002B2CF9AE}" pid="3" name="MediaServiceImageTags">
    <vt:lpwstr/>
  </property>
</Properties>
</file>